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2383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3091" y="1223863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一、给图片选择合适的英文表述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61950" y="2995474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right.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B.Stop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touch the door. Be careful with hands.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8" name="NE6KRG29.eps" descr="id:21474875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429" y="1949478"/>
            <a:ext cx="10828841" cy="94422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48469" y="20701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896941" y="20674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9145413" y="20674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)1.They are ______my cousin ______the USA.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in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)2.You can see this sign ______the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road.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)3.______ the No.15 bus over there.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3580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5135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7028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825750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)4.______ go ______the red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2485" y="484722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8628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079847"/>
            <a:ext cx="10807700" cy="3662576"/>
            <a:chOff x="361950" y="1079847"/>
            <a:chExt cx="10807700" cy="366257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79847"/>
              <a:ext cx="463460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751989"/>
              <a:ext cx="10807700" cy="29904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A.Where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it?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there is.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take the No.5 bus.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take a bus.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E.How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I get there?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579405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Excuse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 bookstore near here?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Third Street.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the library.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Which bus should I take?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Thanks a lot.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2901" y="11943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70459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92901" y="28371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02186" y="34208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24081" y="450861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069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61</TotalTime>
  <Words>90</Words>
  <Application>Microsoft Office PowerPoint</Application>
  <PresentationFormat>自定义</PresentationFormat>
  <Paragraphs>42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2025-09-02T07:36:11Z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